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43C5-5CCD-40CF-98E8-252523A6D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5AAA9-B341-4A24-85DE-08F80130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8E48-CAF2-4040-831F-AEC609A08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A2AE6-BA4F-4D1E-BC9E-69E3DA0F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D3330-C42B-4016-BD73-44FB0CCA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73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89C6-6E1A-43C2-969F-32DB09A3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C5BB9-5571-458C-96F0-5F6CC85B0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D920-0E95-4F63-8774-83BBD2E4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01E8C-B5E4-4418-B502-BF4E71E5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A15B-4D89-4C95-B0D7-E91CE223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27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765DE-AAEC-4724-9714-91DEBAE4A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7170C-B344-488C-B0FA-70452D101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BC1B-B998-4DD6-9EFD-AC0D1125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B005-20E9-4120-A907-66356023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1D6B-435D-4F73-8A6D-D20BC85B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97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A2C4-0079-4371-8E13-FBBA411D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90EA-2AF6-40CD-B51E-9474F0F3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7590D-E0BE-4B7F-83AC-98F6A6E9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1D613-DAB4-43FA-8F98-98C7CB92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5EA78-48D2-43F1-BF6F-957A8BC5D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88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AC4A-BDB1-4036-B6A6-4D0E4ADE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DB569-9EC9-4E7E-8C2E-E9251427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7804D-104C-4D97-B681-9675DEFF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6C39-B85F-45F8-B87E-62F8FE26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5639-3C4B-4E5C-B2D4-84E6E52A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65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6722-B49E-49F9-B2D0-1CF6D15C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EAC0-B14C-4D50-BAC1-1323FE7FE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B33A6-ED69-4F9A-B58B-AB3598E5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C67DF-6D87-4863-ABEB-99B2BF4D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4FA59-4AE6-4984-B8C1-2124D6A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680EF-98C0-4B46-B38A-6555A4E6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65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F238-E750-4872-9BE4-D4CB99D6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D0564-A60C-4F54-9376-24919220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0C811-B626-421B-8812-6C78909CD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D8562-4564-4D08-928F-474B63BDF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B2968-A0E7-4E24-A39F-46FB91B18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594DA-846D-4488-922B-0751BC20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3C81A-12D7-4591-B06B-ADF9F38A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81229-BE0D-49D0-A936-1418A535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01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3B72-C6ED-46EF-9711-7009DDC0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53FE9-254C-4A10-A49E-92014931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793E1-20F5-40E3-A352-9DB56D80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E5ED2-DF88-428F-8657-09F7F89B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14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1DB08-95F8-4749-9F18-7FFAF8E3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0AA00-EFD1-4F95-AE1A-3EFA95F9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FC4A5-443A-4218-9136-EC26573C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49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F868-EE63-4A62-A0C0-1451B895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6441-9217-43DF-9992-B24D9381F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C29AB-48EE-42A2-93EB-23FEE777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C45ED-B046-4856-9524-8B94A042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CCAB9-49B4-4FB0-83EA-294BD17D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5B336-53CC-4A2A-BB1A-5CF0257E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8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307F-EABE-4459-93BD-99572261C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C482B-4454-4F06-BC36-71E6D5262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20297-89E0-4E01-8864-36B16B2D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9D1DE-6F5A-4D38-8BE5-B64C8DB5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378BB-B915-4C42-A020-FA45CFCB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8D7AD-595A-4A5D-AED4-72777030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64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1607A-6F11-4474-90F7-C1E132277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9A413-224A-4A23-A1A2-8C76300A3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9A98F-CCD2-49A0-A941-1261E66E3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933E-68A4-4920-A3E6-323356C751BB}" type="datetimeFigureOut">
              <a:rPr lang="en-IN" smtClean="0"/>
              <a:t>28-12-2022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98AD2-E948-43A2-B38A-EED7B2D95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4494A-D704-4967-BBA3-422694BB1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A2EF-4D91-470F-9E44-028B551EAF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60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58ED8-40F1-4979-B950-2F258F7F2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91" b="18543"/>
          <a:stretch/>
        </p:blipFill>
        <p:spPr>
          <a:xfrm>
            <a:off x="0" y="1673"/>
            <a:ext cx="9230497" cy="55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BAE66-FE95-4A41-BFE2-AA4209F43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23" b="9710"/>
          <a:stretch/>
        </p:blipFill>
        <p:spPr>
          <a:xfrm>
            <a:off x="0" y="1674"/>
            <a:ext cx="8933935" cy="61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8017C-B1D1-4AD2-BD9A-20FE22A5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 r="7162" b="25033"/>
          <a:stretch/>
        </p:blipFill>
        <p:spPr>
          <a:xfrm>
            <a:off x="0" y="444842"/>
            <a:ext cx="11318789" cy="46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1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775CC-D985-449E-9FC3-709B44D5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6" r="14966" b="10070"/>
          <a:stretch/>
        </p:blipFill>
        <p:spPr>
          <a:xfrm>
            <a:off x="0" y="469557"/>
            <a:ext cx="10367319" cy="56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4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F466B-2527-4095-B79C-08BAE75A1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7" r="2703" b="8809"/>
          <a:stretch/>
        </p:blipFill>
        <p:spPr>
          <a:xfrm>
            <a:off x="0" y="531342"/>
            <a:ext cx="11862486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0A3F7F-D82B-4F50-ABD2-68686B807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5338" b="45403"/>
          <a:stretch/>
        </p:blipFill>
        <p:spPr>
          <a:xfrm>
            <a:off x="0" y="481914"/>
            <a:ext cx="11541211" cy="3262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724F4-B6F7-4073-A6A1-C266596E1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96" r="25405" b="15478"/>
          <a:stretch/>
        </p:blipFill>
        <p:spPr>
          <a:xfrm>
            <a:off x="0" y="3682314"/>
            <a:ext cx="9094573" cy="21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50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30572-AD36-4BAE-A88C-AF30081E0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6" r="5034" b="9890"/>
          <a:stretch/>
        </p:blipFill>
        <p:spPr>
          <a:xfrm>
            <a:off x="0" y="444843"/>
            <a:ext cx="11578281" cy="57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5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FFF17-600B-4738-B573-572FD818C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5" r="7568" b="12954"/>
          <a:stretch/>
        </p:blipFill>
        <p:spPr>
          <a:xfrm>
            <a:off x="0" y="420130"/>
            <a:ext cx="11269362" cy="55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7690E-0188-4073-8D20-2DBD91743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7" r="5237" b="11513"/>
          <a:stretch/>
        </p:blipFill>
        <p:spPr>
          <a:xfrm>
            <a:off x="0" y="506627"/>
            <a:ext cx="11553568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AB8B8-9386-42DB-A592-4F88EE9E9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6" r="9594" b="33686"/>
          <a:stretch/>
        </p:blipFill>
        <p:spPr>
          <a:xfrm>
            <a:off x="0" y="494270"/>
            <a:ext cx="11022227" cy="405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1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CB65E-6D45-4927-831F-BDC2204AF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 r="4932" b="32784"/>
          <a:stretch/>
        </p:blipFill>
        <p:spPr>
          <a:xfrm>
            <a:off x="0" y="444843"/>
            <a:ext cx="11590638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33D8D-EB1C-4F13-ADD3-CD302014E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15" b="14577"/>
          <a:stretch/>
        </p:blipFill>
        <p:spPr>
          <a:xfrm>
            <a:off x="0" y="1674"/>
            <a:ext cx="9008076" cy="58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0BF05D-CC79-4E8D-95BB-7EC2DAA62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 r="23176" b="13315"/>
          <a:stretch/>
        </p:blipFill>
        <p:spPr>
          <a:xfrm>
            <a:off x="0" y="444843"/>
            <a:ext cx="9366422" cy="54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3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8977B-8281-4FF4-94D4-A82996D6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3" r="14054" b="35308"/>
          <a:stretch/>
        </p:blipFill>
        <p:spPr>
          <a:xfrm>
            <a:off x="0" y="358346"/>
            <a:ext cx="10478530" cy="4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F5983B-0500-4AE4-80C3-E966CD2B3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5" r="5541" b="26296"/>
          <a:stretch/>
        </p:blipFill>
        <p:spPr>
          <a:xfrm>
            <a:off x="0" y="494270"/>
            <a:ext cx="11516497" cy="45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F2FEBF-9E74-4151-8ED5-721B88CC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23683" b="15118"/>
          <a:stretch/>
        </p:blipFill>
        <p:spPr>
          <a:xfrm>
            <a:off x="0" y="481914"/>
            <a:ext cx="9304638" cy="53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9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B8342-942C-4570-9563-C9E671988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7365" b="19084"/>
          <a:stretch/>
        </p:blipFill>
        <p:spPr>
          <a:xfrm>
            <a:off x="0" y="481914"/>
            <a:ext cx="11294076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2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E2FEE-B63A-4994-987D-AEC4AE53E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7871" b="16020"/>
          <a:stretch/>
        </p:blipFill>
        <p:spPr>
          <a:xfrm>
            <a:off x="0" y="457200"/>
            <a:ext cx="11232292" cy="53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310878-9CBE-4667-B535-D0DD9A909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5828"/>
              </p:ext>
            </p:extLst>
          </p:nvPr>
        </p:nvGraphicFramePr>
        <p:xfrm>
          <a:off x="430061" y="441542"/>
          <a:ext cx="10515600" cy="5974915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8112564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4070828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9065166"/>
                    </a:ext>
                  </a:extLst>
                </a:gridCol>
              </a:tblGrid>
              <a:tr h="408950"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del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0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remove()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1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9A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>
                          <a:effectLst/>
                        </a:rPr>
                        <a:t>pop()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A09A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9A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9A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033930"/>
                  </a:ext>
                </a:extLst>
              </a:tr>
              <a:tr h="1173739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takes the specified index and removes the value at that index.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4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9B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takes a value and removes the first occurrence of that value.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1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takes index (when given, else take last) and removes the value at that index.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4429"/>
                  </a:ext>
                </a:extLst>
              </a:tr>
              <a:tr h="791344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It limits itself to a simple deletion.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A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is the only one that searches the item.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is the only one that returns the value.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725739"/>
                  </a:ext>
                </a:extLst>
              </a:tr>
              <a:tr h="4089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is a prefix.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0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C7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E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is postfix.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F00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E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E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is postfix.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48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F7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71382"/>
                  </a:ext>
                </a:extLst>
              </a:tr>
              <a:tr h="40895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Syntax- del list[index] or del list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80E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8E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E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F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Syntax- list.remove(index)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F8E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F7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EE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0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Syntax- list.pop(index) or list.pop()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E0F7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F7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F7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04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684586"/>
                  </a:ext>
                </a:extLst>
              </a:tr>
              <a:tr h="79134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throws an index error when the index does not exist in the list.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8F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0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F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0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throws a value error when the value does not exist in the list.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200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04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0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It throws an index error when an index is out of range.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E804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04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04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560171"/>
                  </a:ext>
                </a:extLst>
              </a:tr>
              <a:tr h="79134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del can be used for any class object.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100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0A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0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remove is bounded to specific classes.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28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99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pop is bounded to specific classes.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7F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017415"/>
                  </a:ext>
                </a:extLst>
              </a:tr>
              <a:tr h="40895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del basically works on the index.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800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99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0F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Remove basically works on the value.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6899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7F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99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pop basically works on the index.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C07F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7F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7F0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400285"/>
                  </a:ext>
                </a:extLst>
              </a:tr>
              <a:tr h="791344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 Python, del is a keyword.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 Python, remove() is an in-built method.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07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B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In Python, pop() is an in-built method.</a:t>
                      </a: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6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153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6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640F4-6128-4128-BD12-5C9AB7A4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5" r="5946" b="27017"/>
          <a:stretch/>
        </p:blipFill>
        <p:spPr>
          <a:xfrm>
            <a:off x="0" y="469557"/>
            <a:ext cx="11467070" cy="45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DEC68-6EDF-450C-89C2-B38439226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11419" b="15118"/>
          <a:stretch/>
        </p:blipFill>
        <p:spPr>
          <a:xfrm>
            <a:off x="0" y="457200"/>
            <a:ext cx="10799805" cy="53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7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F9C30-E13D-468E-9F4B-31524EF8D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7568" b="9890"/>
          <a:stretch/>
        </p:blipFill>
        <p:spPr>
          <a:xfrm>
            <a:off x="0" y="457200"/>
            <a:ext cx="11269362" cy="57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89F64-E4E3-43F8-9C72-768C52BE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5" r="13547" b="7186"/>
          <a:stretch/>
        </p:blipFill>
        <p:spPr>
          <a:xfrm>
            <a:off x="0" y="444843"/>
            <a:ext cx="10540314" cy="59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8028EE-6298-4AF2-876F-F42F6CFB7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10608" b="11332"/>
          <a:stretch/>
        </p:blipFill>
        <p:spPr>
          <a:xfrm>
            <a:off x="0" y="457200"/>
            <a:ext cx="10898659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22781A-AB07-40D6-8C27-85CF031A2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09" b="10431"/>
          <a:stretch/>
        </p:blipFill>
        <p:spPr>
          <a:xfrm>
            <a:off x="0" y="1673"/>
            <a:ext cx="9057503" cy="61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37B3E3-B2A6-424F-B96D-34886FA9C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05" b="11693"/>
          <a:stretch/>
        </p:blipFill>
        <p:spPr>
          <a:xfrm>
            <a:off x="0" y="1674"/>
            <a:ext cx="9094573" cy="60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6F456D-8CDA-488D-927D-A8CF2B01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07" b="36750"/>
          <a:stretch/>
        </p:blipFill>
        <p:spPr>
          <a:xfrm>
            <a:off x="0" y="1673"/>
            <a:ext cx="9082216" cy="43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8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222</Words>
  <Application>Microsoft Office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Bageshree</dc:creator>
  <cp:lastModifiedBy>Admin</cp:lastModifiedBy>
  <cp:revision>24</cp:revision>
  <dcterms:created xsi:type="dcterms:W3CDTF">2019-12-28T12:14:55Z</dcterms:created>
  <dcterms:modified xsi:type="dcterms:W3CDTF">2022-12-28T06:52:14Z</dcterms:modified>
</cp:coreProperties>
</file>